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8" r:id="rId5"/>
    <p:sldId id="279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0"/>
    <p:restoredTop sz="95821" autoAdjust="0"/>
  </p:normalViewPr>
  <p:slideViewPr>
    <p:cSldViewPr>
      <p:cViewPr varScale="1">
        <p:scale>
          <a:sx n="76" d="100"/>
          <a:sy n="76" d="100"/>
        </p:scale>
        <p:origin x="216" y="90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95461" cy="1523999"/>
          </a:xfrm>
        </p:spPr>
        <p:txBody>
          <a:bodyPr>
            <a:normAutofit/>
          </a:bodyPr>
          <a:lstStyle/>
          <a:p>
            <a:r>
              <a:rPr lang="en-US" dirty="0"/>
              <a:t>Simple Routers</a:t>
            </a:r>
          </a:p>
          <a:p>
            <a:r>
              <a:rPr lang="en-US" dirty="0"/>
              <a:t>Composed Routers</a:t>
            </a:r>
          </a:p>
          <a:p>
            <a:r>
              <a:rPr lang="en-US" dirty="0"/>
              <a:t>Architectural Patterns – Right option to choose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Simple Routers are variants of Message Router and route messages from one inbound channel to one or more outbound channels</a:t>
            </a:r>
          </a:p>
          <a:p>
            <a:r>
              <a:rPr lang="en-US" dirty="0"/>
              <a:t>Flavors include:</a:t>
            </a:r>
          </a:p>
          <a:p>
            <a:pPr lvl="1"/>
            <a:r>
              <a:rPr lang="en-US" dirty="0"/>
              <a:t>Content based router</a:t>
            </a:r>
          </a:p>
          <a:p>
            <a:pPr lvl="1"/>
            <a:r>
              <a:rPr lang="en-US" dirty="0"/>
              <a:t>Message Filter</a:t>
            </a:r>
          </a:p>
          <a:p>
            <a:pPr lvl="1"/>
            <a:r>
              <a:rPr lang="en-US" dirty="0"/>
              <a:t>Recipient List</a:t>
            </a:r>
          </a:p>
          <a:p>
            <a:pPr lvl="1"/>
            <a:r>
              <a:rPr lang="en-US" dirty="0"/>
              <a:t>Splitter</a:t>
            </a:r>
          </a:p>
          <a:p>
            <a:pPr lvl="1"/>
            <a:r>
              <a:rPr lang="en-US" dirty="0"/>
              <a:t>Aggregator</a:t>
            </a:r>
          </a:p>
          <a:p>
            <a:pPr lvl="1"/>
            <a:r>
              <a:rPr lang="en-US" dirty="0" err="1"/>
              <a:t>Resequencer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Simple Routers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Composed Routers combine multiple simple routers to create more complex message flows</a:t>
            </a:r>
          </a:p>
          <a:p>
            <a:r>
              <a:rPr lang="en-US" dirty="0"/>
              <a:t>Flavors include:</a:t>
            </a:r>
          </a:p>
          <a:p>
            <a:pPr lvl="1"/>
            <a:r>
              <a:rPr lang="en-US" dirty="0"/>
              <a:t>Composed Message Processor</a:t>
            </a:r>
          </a:p>
          <a:p>
            <a:pPr lvl="1"/>
            <a:r>
              <a:rPr lang="en-US" dirty="0"/>
              <a:t>Scatter-Gather</a:t>
            </a:r>
          </a:p>
          <a:p>
            <a:pPr lvl="1"/>
            <a:r>
              <a:rPr lang="en-US" dirty="0"/>
              <a:t>Routing Slip</a:t>
            </a:r>
          </a:p>
          <a:p>
            <a:pPr lvl="1"/>
            <a:r>
              <a:rPr lang="en-US" dirty="0"/>
              <a:t>Process Manager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Composed Routers</a:t>
            </a:r>
          </a:p>
        </p:txBody>
      </p:sp>
    </p:spTree>
    <p:extLst>
      <p:ext uri="{BB962C8B-B14F-4D97-AF65-F5344CB8AC3E}">
        <p14:creationId xmlns:p14="http://schemas.microsoft.com/office/powerpoint/2010/main" val="10939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Follows a hub-and-spoke architectural style, using central Message Broker</a:t>
            </a:r>
          </a:p>
          <a:p>
            <a:r>
              <a:rPr lang="en-US" dirty="0"/>
              <a:t>How to choose the right variant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Architectural Styles – Right Option to Choose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0A3C2-63F7-C348-9324-A300C97BE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62200"/>
            <a:ext cx="669719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9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3209</TotalTime>
  <Words>124</Words>
  <Application>Microsoft Macintosh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Message Routing</vt:lpstr>
      <vt:lpstr>In this segment</vt:lpstr>
      <vt:lpstr>Message Routing</vt:lpstr>
      <vt:lpstr>Message Routing</vt:lpstr>
      <vt:lpstr>Message Routing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Gunturu,Subrahmanya Srikanth</cp:lastModifiedBy>
  <cp:revision>298</cp:revision>
  <dcterms:created xsi:type="dcterms:W3CDTF">2018-10-16T06:13:57Z</dcterms:created>
  <dcterms:modified xsi:type="dcterms:W3CDTF">2019-05-21T18:03:37Z</dcterms:modified>
</cp:coreProperties>
</file>